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5" r:id="rId10"/>
    <p:sldId id="267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DC1C-BC20-E448-A42D-2D18DC04E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Poisson 2D Solver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96C5D-4A63-3247-8AF1-3829C1AE5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Dewi Yokelson and Cameron Durbin</a:t>
            </a:r>
          </a:p>
          <a:p>
            <a:r>
              <a:rPr lang="en-US" dirty="0"/>
              <a:t>December 8, 2020</a:t>
            </a:r>
          </a:p>
        </p:txBody>
      </p:sp>
    </p:spTree>
    <p:extLst>
      <p:ext uri="{BB962C8B-B14F-4D97-AF65-F5344CB8AC3E}">
        <p14:creationId xmlns:p14="http://schemas.microsoft.com/office/powerpoint/2010/main" val="283518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04F3-6B47-4F46-AB28-D8B87B89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96441E-64CA-404A-B45B-2B666F917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2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5AED-6415-F746-94F9-870B90F5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experimenting with different thread/block sizes</a:t>
            </a:r>
          </a:p>
          <a:p>
            <a:r>
              <a:rPr lang="en-US" dirty="0"/>
              <a:t>Create larger input data set </a:t>
            </a:r>
          </a:p>
          <a:p>
            <a:r>
              <a:rPr lang="en-US" dirty="0"/>
              <a:t>Compare with serial implementation</a:t>
            </a:r>
          </a:p>
          <a:p>
            <a:r>
              <a:rPr lang="en-US" dirty="0"/>
              <a:t>Compare with sparse matrix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3536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971C-784A-0149-9897-3FAF4A51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7328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9A4C-AFCD-5149-A8CF-C420D935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42FF-0CA9-3541-995A-6FA91EF1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a 2D Poisson problem</a:t>
            </a:r>
          </a:p>
          <a:p>
            <a:r>
              <a:rPr lang="en-US" dirty="0"/>
              <a:t>Parallelize with CUDA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9599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1475-19F3-FA40-8FC2-CE2C405A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Problem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839F-79FD-DE42-A75A-9FBA55CC1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Steady State Heat Equation</a:t>
            </a:r>
          </a:p>
          <a:p>
            <a:r>
              <a:rPr lang="en-US" dirty="0"/>
              <a:t>Uniform Square Plate</a:t>
            </a:r>
          </a:p>
          <a:p>
            <a:r>
              <a:rPr lang="en-US" dirty="0"/>
              <a:t>Boundaries all held at 0</a:t>
            </a:r>
          </a:p>
          <a:p>
            <a:r>
              <a:rPr lang="en-US" dirty="0"/>
              <a:t>The “source term” F(</a:t>
            </a:r>
            <a:r>
              <a:rPr lang="en-US" dirty="0" err="1"/>
              <a:t>x,y</a:t>
            </a:r>
            <a:r>
              <a:rPr lang="en-US" dirty="0"/>
              <a:t>) represents heat being applied</a:t>
            </a:r>
          </a:p>
          <a:p>
            <a:r>
              <a:rPr lang="en-US" dirty="0"/>
              <a:t>K[</a:t>
            </a:r>
            <a:r>
              <a:rPr lang="en-US" dirty="0" err="1"/>
              <a:t>U</a:t>
            </a:r>
            <a:r>
              <a:rPr lang="en-US" baseline="-25000" dirty="0" err="1"/>
              <a:t>xx</a:t>
            </a:r>
            <a:r>
              <a:rPr lang="en-US" dirty="0"/>
              <a:t> + </a:t>
            </a:r>
            <a:r>
              <a:rPr lang="en-US" dirty="0" err="1"/>
              <a:t>U</a:t>
            </a:r>
            <a:r>
              <a:rPr lang="en-US" baseline="-25000" dirty="0" err="1"/>
              <a:t>yy</a:t>
            </a:r>
            <a:r>
              <a:rPr lang="en-US" dirty="0"/>
              <a:t>] + F(</a:t>
            </a:r>
            <a:r>
              <a:rPr lang="en-US" dirty="0" err="1"/>
              <a:t>x,y</a:t>
            </a:r>
            <a:r>
              <a:rPr lang="en-US" dirty="0"/>
              <a:t>) = 0</a:t>
            </a:r>
          </a:p>
          <a:p>
            <a:r>
              <a:rPr lang="en-US" dirty="0"/>
              <a:t>F(</a:t>
            </a:r>
            <a:r>
              <a:rPr lang="en-US" dirty="0" err="1"/>
              <a:t>x,y</a:t>
            </a:r>
            <a:r>
              <a:rPr lang="en-US" dirty="0"/>
              <a:t>) = 2k</a:t>
            </a:r>
            <a:r>
              <a:rPr lang="el-GR" dirty="0"/>
              <a:t>π</a:t>
            </a:r>
            <a:r>
              <a:rPr lang="el-GR" baseline="30000" dirty="0"/>
              <a:t>2</a:t>
            </a:r>
            <a:r>
              <a:rPr lang="en-US" dirty="0"/>
              <a:t>(sin(</a:t>
            </a:r>
            <a:r>
              <a:rPr lang="el-GR" dirty="0"/>
              <a:t>π</a:t>
            </a:r>
            <a:r>
              <a:rPr lang="en-US" dirty="0"/>
              <a:t>x)sin(</a:t>
            </a:r>
            <a:r>
              <a:rPr lang="el-GR" dirty="0"/>
              <a:t>π</a:t>
            </a:r>
            <a:r>
              <a:rPr lang="en-US" dirty="0"/>
              <a:t>y))</a:t>
            </a:r>
          </a:p>
          <a:p>
            <a:r>
              <a:rPr lang="en-US" dirty="0"/>
              <a:t>Exact Solution </a:t>
            </a:r>
            <a:r>
              <a:rPr lang="en-US" dirty="0" err="1"/>
              <a:t>U</a:t>
            </a:r>
            <a:r>
              <a:rPr lang="en-US" baseline="-25000" dirty="0" err="1"/>
              <a:t>e</a:t>
            </a:r>
            <a:r>
              <a:rPr lang="en-US" dirty="0"/>
              <a:t> = sin(</a:t>
            </a:r>
            <a:r>
              <a:rPr lang="el-GR" dirty="0"/>
              <a:t>π</a:t>
            </a:r>
            <a:r>
              <a:rPr lang="en-US" dirty="0"/>
              <a:t>x)sin(</a:t>
            </a:r>
            <a:r>
              <a:rPr lang="el-GR" dirty="0"/>
              <a:t>π</a:t>
            </a:r>
            <a:r>
              <a:rPr lang="en-US" dirty="0"/>
              <a:t>y)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BDEC85-D403-6046-943A-8AC28676AE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544" y="2603128"/>
            <a:ext cx="4868882" cy="3308342"/>
          </a:xfrm>
        </p:spPr>
      </p:pic>
    </p:spTree>
    <p:extLst>
      <p:ext uri="{BB962C8B-B14F-4D97-AF65-F5344CB8AC3E}">
        <p14:creationId xmlns:p14="http://schemas.microsoft.com/office/powerpoint/2010/main" val="41601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D2C4-4014-A442-8A7D-34DA443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Gradient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B5C2-D6C4-7B4F-8264-8D6DB674A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003409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Discretize in space </a:t>
            </a:r>
          </a:p>
          <a:p>
            <a:r>
              <a:rPr lang="en-US" dirty="0"/>
              <a:t>Form Ax + b</a:t>
            </a:r>
          </a:p>
          <a:p>
            <a:r>
              <a:rPr lang="en-US" dirty="0"/>
              <a:t>Data setup in Julia – code in C++/CUDA/CUBLAS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07A80-A6F9-3140-BA5F-EED9CCD24E50}"/>
              </a:ext>
            </a:extLst>
          </p:cNvPr>
          <p:cNvSpPr txBox="1"/>
          <p:nvPr/>
        </p:nvSpPr>
        <p:spPr>
          <a:xfrm>
            <a:off x="6686377" y="6488668"/>
            <a:ext cx="40286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people.eecs.berkeley.edu</a:t>
            </a:r>
            <a:r>
              <a:rPr lang="en-US" sz="1000" dirty="0"/>
              <a:t>/~</a:t>
            </a:r>
            <a:r>
              <a:rPr lang="en-US" sz="1000" dirty="0" err="1"/>
              <a:t>demmel</a:t>
            </a:r>
            <a:r>
              <a:rPr lang="en-US" sz="1000" dirty="0"/>
              <a:t>/cs267/lecture24/lecture24.html</a:t>
            </a:r>
          </a:p>
        </p:txBody>
      </p:sp>
    </p:spTree>
    <p:extLst>
      <p:ext uri="{BB962C8B-B14F-4D97-AF65-F5344CB8AC3E}">
        <p14:creationId xmlns:p14="http://schemas.microsoft.com/office/powerpoint/2010/main" val="400370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E47D-FD35-E145-AE5A-CB8EACD5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3CF8-2A58-F04E-AF2E-DF316371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179564" cy="3101983"/>
          </a:xfrm>
        </p:spPr>
        <p:txBody>
          <a:bodyPr/>
          <a:lstStyle/>
          <a:p>
            <a:r>
              <a:rPr lang="en-US" dirty="0"/>
              <a:t>Conjugate Gradient method calls parallelized matrix/vector functions</a:t>
            </a:r>
          </a:p>
          <a:p>
            <a:r>
              <a:rPr lang="en-US" dirty="0"/>
              <a:t>CUBLAS Library for most kernels (dot product, </a:t>
            </a:r>
            <a:r>
              <a:rPr lang="en-US" dirty="0" err="1"/>
              <a:t>gemv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Custom vector add kernel</a:t>
            </a:r>
          </a:p>
        </p:txBody>
      </p:sp>
    </p:spTree>
    <p:extLst>
      <p:ext uri="{BB962C8B-B14F-4D97-AF65-F5344CB8AC3E}">
        <p14:creationId xmlns:p14="http://schemas.microsoft.com/office/powerpoint/2010/main" val="97911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F5B3-0847-B84B-9AA5-F3C877E5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D36A-A9A6-5C4F-B321-C0D2BB56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2700" y="2638044"/>
            <a:ext cx="2941828" cy="3101983"/>
          </a:xfrm>
        </p:spPr>
        <p:txBody>
          <a:bodyPr/>
          <a:lstStyle/>
          <a:p>
            <a:pPr algn="r"/>
            <a:r>
              <a:rPr lang="en-US" dirty="0"/>
              <a:t>Convergence tests</a:t>
            </a:r>
          </a:p>
          <a:p>
            <a:pPr algn="r"/>
            <a:r>
              <a:rPr lang="en-US" dirty="0"/>
              <a:t>Increase matrix dimensions</a:t>
            </a:r>
          </a:p>
          <a:p>
            <a:pPr algn="r"/>
            <a:r>
              <a:rPr lang="en-US" dirty="0"/>
              <a:t>Experiment with thread/block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2AB08-EC46-8C46-9573-194F1C49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36" y="2409444"/>
            <a:ext cx="5401564" cy="40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5B1A2-241E-F34F-9C62-3AFCF26B6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67C6C-9EE0-0D44-9C56-C2267E2CC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Approximate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4A28AE-C1EE-B44A-A7C2-93AEA0E2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CB81F7-F49A-3A49-978F-832D02444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3023" y="3013043"/>
            <a:ext cx="4242861" cy="288000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B1E2-5E0E-DF45-8858-B03F131843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0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7EA66-02D2-DA4E-81CA-0BD6D550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1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0B58-276A-3148-9C64-3C080E65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9481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266</TotalTime>
  <Words>215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Gill Sans MT</vt:lpstr>
      <vt:lpstr>Parcel</vt:lpstr>
      <vt:lpstr>Parallel Poisson 2D Solver</vt:lpstr>
      <vt:lpstr>Project Summary</vt:lpstr>
      <vt:lpstr>Poisson Problem setup</vt:lpstr>
      <vt:lpstr>Conjugate Gradient Approach</vt:lpstr>
      <vt:lpstr>CUDA Implementation</vt:lpstr>
      <vt:lpstr>experiments</vt:lpstr>
      <vt:lpstr>RESULTS</vt:lpstr>
      <vt:lpstr>Results</vt:lpstr>
      <vt:lpstr>Results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Poisson 2D Solver</dc:title>
  <dc:creator>Dewi Yokelson</dc:creator>
  <cp:lastModifiedBy>Dewi Yokelson</cp:lastModifiedBy>
  <cp:revision>23</cp:revision>
  <dcterms:created xsi:type="dcterms:W3CDTF">2020-11-30T17:23:23Z</dcterms:created>
  <dcterms:modified xsi:type="dcterms:W3CDTF">2020-12-06T21:00:39Z</dcterms:modified>
</cp:coreProperties>
</file>